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8"/>
  </p:notesMasterIdLst>
  <p:sldIdLst>
    <p:sldId id="256" r:id="rId2"/>
    <p:sldId id="257" r:id="rId3"/>
    <p:sldId id="258" r:id="rId4"/>
    <p:sldId id="260" r:id="rId5"/>
    <p:sldId id="259" r:id="rId6"/>
    <p:sldId id="261" r:id="rId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F823D5-8A35-4770-82FA-43210F5CA4EE}" type="datetimeFigureOut">
              <a:rPr lang="sr-Latn-RS" smtClean="0"/>
              <a:t>17.6.2016.</a:t>
            </a:fld>
            <a:endParaRPr lang="sr-Lat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EB3512-BFCF-44FD-8DC2-373E06151E7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41891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B3512-BFCF-44FD-8DC2-373E06151E78}" type="slidenum">
              <a:rPr lang="sr-Latn-RS" smtClean="0"/>
              <a:t>1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2297322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EB3512-BFCF-44FD-8DC2-373E06151E78}" type="slidenum">
              <a:rPr lang="sr-Latn-RS" smtClean="0"/>
              <a:t>6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156604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89F1B-66F4-48DF-8659-0AD19FD0FB1C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915844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7CDA03-CF07-4334-BF5D-13BEAE3BEE92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255362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E85E4-E000-435B-82CA-D6EC62820E93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54147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CFC4E-72ED-464F-8A3E-22EDA429C60D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65582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3D2CD-07A7-4BC1-912D-34EF68ED8293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82797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1FAAD-5219-456E-BC86-C3582AEEDCDB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591413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E20D0-CC84-408B-B733-CA693837D257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47212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11941-DF4A-4FAF-9E4C-5EA19DBB0632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942619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AA34E-2C56-4D74-9621-5CFDAC6F02E2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02372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074C0-6551-4D27-A78E-22127EC796F5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667342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DD5A9-70FF-4B91-8522-05E465C48ECC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049741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CFD96-449D-4759-9780-31D8C4CE13E2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79660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341B0-5BA9-42FA-AC79-CE9D553FCCC0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91730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6B90-2A89-4F2A-A6A4-93EBCAF384D9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875577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DD1D4-5F0F-498A-84FC-A140B5FC214C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55351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A4412-E0B6-44AD-BA03-271844F09F12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566701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28474-3980-4663-B8B2-6DE69382BA69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890413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F7458F75-F812-4121-B839-40BC27400087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A83884C-978C-45B3-8274-9C9D6F462B48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2056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hf hdr="0" ftr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RS" dirty="0" smtClean="0"/>
              <a:t>Informatika</a:t>
            </a:r>
            <a:endParaRPr lang="sr-Latn-R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RS" dirty="0" smtClean="0"/>
              <a:t>PowerPoint 2013</a:t>
            </a:r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1854915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800" b="1" dirty="0" smtClean="0">
                <a:latin typeface="Calibri" panose="020F0502020204030204" pitchFamily="34" charset="0"/>
              </a:rPr>
              <a:t>Šta </a:t>
            </a:r>
            <a:r>
              <a:rPr lang="sr-Latn-RS" sz="4800" b="1" dirty="0">
                <a:latin typeface="Calibri" panose="020F0502020204030204" pitchFamily="34" charset="0"/>
              </a:rPr>
              <a:t>je Microsoft Office </a:t>
            </a:r>
            <a:r>
              <a:rPr lang="sr-Latn-RS" sz="4800" b="1" dirty="0" smtClean="0">
                <a:latin typeface="Calibri" panose="020F0502020204030204" pitchFamily="34" charset="0"/>
              </a:rPr>
              <a:t>PowerPoint?</a:t>
            </a:r>
            <a:endParaRPr lang="sr-Latn-RS" sz="4800" b="1" dirty="0">
              <a:latin typeface="Calibri" panose="020F050202020403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sr-Latn-RS" sz="2800" i="1" dirty="0">
                <a:latin typeface="Calibri" panose="020F0502020204030204" pitchFamily="34" charset="0"/>
              </a:rPr>
              <a:t>Microsoft Office PowerPoint je program za izradu prezentacija i sastavni je </a:t>
            </a:r>
            <a:r>
              <a:rPr lang="sr-Latn-RS" sz="2800" i="1" dirty="0" smtClean="0">
                <a:latin typeface="Calibri" panose="020F0502020204030204" pitchFamily="34" charset="0"/>
              </a:rPr>
              <a:t>deo </a:t>
            </a:r>
            <a:r>
              <a:rPr lang="sr-Latn-RS" sz="2800" i="1" dirty="0">
                <a:latin typeface="Calibri" panose="020F0502020204030204" pitchFamily="34" charset="0"/>
              </a:rPr>
              <a:t>programskog paketa Microsoft Office. PowerPoint je jedan od najjednostavnijih </a:t>
            </a:r>
            <a:r>
              <a:rPr lang="sr-Latn-RS" sz="2800" i="1" dirty="0" smtClean="0">
                <a:latin typeface="Calibri" panose="020F0502020204030204" pitchFamily="34" charset="0"/>
              </a:rPr>
              <a:t>računarskih </a:t>
            </a:r>
            <a:r>
              <a:rPr lang="sr-Latn-RS" sz="2800" i="1" dirty="0">
                <a:latin typeface="Calibri" panose="020F0502020204030204" pitchFamily="34" charset="0"/>
              </a:rPr>
              <a:t>programa</a:t>
            </a:r>
            <a:r>
              <a:rPr lang="sr-Latn-RS" sz="2800" i="1" dirty="0" smtClean="0">
                <a:latin typeface="Calibri" panose="020F0502020204030204" pitchFamily="34" charset="0"/>
              </a:rPr>
              <a:t>.</a:t>
            </a:r>
            <a:endParaRPr lang="sr-Latn-RS" sz="2800" i="1" dirty="0">
              <a:latin typeface="Calibri" panose="020F050202020403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0444A-5B80-4485-85BA-6EAEEDC82681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2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823554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sz="4800" b="1" dirty="0">
                <a:solidFill>
                  <a:prstClr val="black"/>
                </a:solidFill>
                <a:latin typeface="Calibri" panose="020F0502020204030204" pitchFamily="34" charset="0"/>
              </a:rPr>
              <a:t>Šta je Microsoft Office PowerPoint?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/>
            <a:r>
              <a:rPr lang="pl-PL" sz="3600" b="1" dirty="0">
                <a:latin typeface="Calibri" panose="020F0502020204030204" pitchFamily="34" charset="0"/>
              </a:rPr>
              <a:t>Microsoft Office PowerPoint  </a:t>
            </a:r>
            <a:r>
              <a:rPr lang="pl-PL" sz="3600" b="1" dirty="0" smtClean="0">
                <a:latin typeface="Calibri" panose="020F0502020204030204" pitchFamily="34" charset="0"/>
              </a:rPr>
              <a:t>jednako </a:t>
            </a:r>
            <a:r>
              <a:rPr lang="pl-PL" sz="3600" b="1" dirty="0">
                <a:latin typeface="Calibri" panose="020F0502020204030204" pitchFamily="34" charset="0"/>
              </a:rPr>
              <a:t>je koristan u poslovnom </a:t>
            </a:r>
            <a:r>
              <a:rPr lang="pl-PL" sz="3600" b="1" dirty="0" smtClean="0">
                <a:latin typeface="Calibri" panose="020F0502020204030204" pitchFamily="34" charset="0"/>
              </a:rPr>
              <a:t>svetu, </a:t>
            </a:r>
            <a:r>
              <a:rPr lang="pl-PL" sz="3600" b="1" dirty="0">
                <a:latin typeface="Calibri" panose="020F0502020204030204" pitchFamily="34" charset="0"/>
              </a:rPr>
              <a:t>kao i </a:t>
            </a:r>
            <a:r>
              <a:rPr lang="pl-PL" sz="3600" b="1" dirty="0" smtClean="0">
                <a:latin typeface="Calibri" panose="020F0502020204030204" pitchFamily="34" charset="0"/>
              </a:rPr>
              <a:t>u učionicama</a:t>
            </a:r>
            <a:r>
              <a:rPr lang="pl-PL" sz="3600" b="1" dirty="0">
                <a:latin typeface="Calibri" panose="020F0502020204030204" pitchFamily="34" charset="0"/>
              </a:rPr>
              <a:t>, te je najrašireniji alat za izradu prezentacija</a:t>
            </a:r>
            <a:r>
              <a:rPr lang="pl-PL" sz="3600" b="1" dirty="0" smtClean="0">
                <a:latin typeface="Calibri" panose="020F0502020204030204" pitchFamily="34" charset="0"/>
              </a:rPr>
              <a:t>.</a:t>
            </a:r>
            <a:endParaRPr lang="pl-PL" sz="3600" b="1" dirty="0">
              <a:latin typeface="Calibri" panose="020F050202020403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709F-632E-487E-9ED0-6E1796C8D2CE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3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745519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4300" dirty="0">
                <a:latin typeface="Arial Black" panose="020B0A04020102020204" pitchFamily="34" charset="0"/>
              </a:rPr>
              <a:t>Kako pokrenuti PowerPoint?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6034" y="2667000"/>
            <a:ext cx="2490820" cy="3124200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3897" y="2667000"/>
            <a:ext cx="2482406" cy="3124200"/>
          </a:xfrm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81F02B-3801-48BC-AA40-73C9DAFC3A77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4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385491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60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Elementi radnog okruženja</a:t>
            </a:r>
            <a:endParaRPr lang="sr-Latn-RS" sz="60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sr-Latn-RS" dirty="0"/>
              <a:t>Tasteri za manipulaciju </a:t>
            </a:r>
            <a:r>
              <a:rPr lang="sr-Latn-RS" dirty="0" smtClean="0"/>
              <a:t>prozorom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r-Latn-RS" dirty="0"/>
              <a:t>Naslovna </a:t>
            </a:r>
            <a:r>
              <a:rPr lang="sr-Latn-RS" dirty="0" smtClean="0"/>
              <a:t>traka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r-Latn-RS" dirty="0" smtClean="0"/>
              <a:t>Kartice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pl-PL" dirty="0"/>
              <a:t>Traka s alatima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pl-PL" dirty="0"/>
              <a:t>Polja za unos sadržaja</a:t>
            </a:r>
            <a:endParaRPr lang="sr-Latn-R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342900" indent="-342900">
              <a:buFont typeface="+mj-lt"/>
              <a:buAutoNum type="alphaLcPeriod"/>
            </a:pPr>
            <a:r>
              <a:rPr lang="sr-Latn-RS" dirty="0"/>
              <a:t>Tačka umetanja</a:t>
            </a:r>
          </a:p>
          <a:p>
            <a:pPr marL="342900" indent="-342900">
              <a:buFont typeface="+mj-lt"/>
              <a:buAutoNum type="alphaLcPeriod"/>
            </a:pPr>
            <a:r>
              <a:rPr lang="sr-Latn-RS" dirty="0"/>
              <a:t>Prikaz </a:t>
            </a:r>
            <a:r>
              <a:rPr lang="sr-Latn-RS" dirty="0" smtClean="0"/>
              <a:t>minijatura</a:t>
            </a:r>
          </a:p>
          <a:p>
            <a:pPr marL="342900" indent="-342900">
              <a:buFont typeface="+mj-lt"/>
              <a:buAutoNum type="alphaLcPeriod"/>
            </a:pPr>
            <a:r>
              <a:rPr lang="sr-Latn-RS" dirty="0"/>
              <a:t>Polje za beleške</a:t>
            </a:r>
          </a:p>
          <a:p>
            <a:pPr marL="342900" indent="-342900">
              <a:buFont typeface="+mj-lt"/>
              <a:buAutoNum type="alphaLcPeriod"/>
            </a:pPr>
            <a:r>
              <a:rPr lang="sr-Latn-RS" dirty="0"/>
              <a:t>Trake za horizontalnu i vertikalnu navigaciju</a:t>
            </a:r>
          </a:p>
          <a:p>
            <a:pPr marL="342900" indent="-342900">
              <a:buFont typeface="+mj-lt"/>
              <a:buAutoNum type="alphaLcPeriod"/>
            </a:pPr>
            <a:r>
              <a:rPr lang="sr-Latn-RS" dirty="0"/>
              <a:t>Statusna </a:t>
            </a:r>
            <a:r>
              <a:rPr lang="sr-Latn-RS" dirty="0" smtClean="0"/>
              <a:t>traka</a:t>
            </a:r>
            <a:endParaRPr lang="sr-Latn-R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C6841-9E43-479E-AF01-27CC6E1FC7E0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5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72323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RS" dirty="0" smtClean="0"/>
              <a:t>PowerPoint 2007</a:t>
            </a:r>
            <a:endParaRPr lang="sr-Latn-R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569739124"/>
              </p:ext>
            </p:extLst>
          </p:nvPr>
        </p:nvGraphicFramePr>
        <p:xfrm>
          <a:off x="1484313" y="3335338"/>
          <a:ext cx="4894264" cy="222504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223566"/>
                <a:gridCol w="1223566"/>
                <a:gridCol w="1223566"/>
                <a:gridCol w="1223566"/>
              </a:tblGrid>
              <a:tr h="370840">
                <a:tc>
                  <a:txBody>
                    <a:bodyPr/>
                    <a:lstStyle/>
                    <a:p>
                      <a:endParaRPr lang="sr-Latn-R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sr-Latn-RS" dirty="0" smtClean="0"/>
              <a:t>PowerPoint 2010</a:t>
            </a:r>
            <a:endParaRPr lang="sr-Latn-RS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766925504"/>
              </p:ext>
            </p:extLst>
          </p:nvPr>
        </p:nvGraphicFramePr>
        <p:xfrm>
          <a:off x="6607175" y="3335338"/>
          <a:ext cx="4895850" cy="2225040"/>
        </p:xfrm>
        <a:graphic>
          <a:graphicData uri="http://schemas.openxmlformats.org/drawingml/2006/table">
            <a:tbl>
              <a:tblPr firstRow="1" bandRow="1"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  <a:tableStyleId>{5C22544A-7EE6-4342-B048-85BDC9FD1C3A}</a:tableStyleId>
              </a:tblPr>
              <a:tblGrid>
                <a:gridCol w="979170"/>
                <a:gridCol w="979170"/>
                <a:gridCol w="979170"/>
                <a:gridCol w="979170"/>
                <a:gridCol w="979170"/>
              </a:tblGrid>
              <a:tr h="370840">
                <a:tc>
                  <a:txBody>
                    <a:bodyPr/>
                    <a:lstStyle/>
                    <a:p>
                      <a:endParaRPr lang="sr-Latn-R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A992A-462B-4CAC-A8A8-06D935AA1702}" type="datetime1">
              <a:rPr lang="sr-Latn-RS" smtClean="0"/>
              <a:t>17.6.2016.</a:t>
            </a:fld>
            <a:endParaRPr lang="sr-Latn-R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83884C-978C-45B3-8274-9C9D6F462B48}" type="slidenum">
              <a:rPr lang="sr-Latn-RS" smtClean="0"/>
              <a:t>6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654362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142</TotalTime>
  <Words>115</Words>
  <Application>Microsoft Office PowerPoint</Application>
  <PresentationFormat>Widescreen</PresentationFormat>
  <Paragraphs>32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Arial Black</vt:lpstr>
      <vt:lpstr>Calibri</vt:lpstr>
      <vt:lpstr>Corbel</vt:lpstr>
      <vt:lpstr>Times New Roman</vt:lpstr>
      <vt:lpstr>Wingdings</vt:lpstr>
      <vt:lpstr>Parallax</vt:lpstr>
      <vt:lpstr>Informatika</vt:lpstr>
      <vt:lpstr>Šta je Microsoft Office PowerPoint?</vt:lpstr>
      <vt:lpstr>Šta je Microsoft Office PowerPoint?</vt:lpstr>
      <vt:lpstr>Kako pokrenuti PowerPoint?</vt:lpstr>
      <vt:lpstr>Elementi radnog okruženja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Lazar</dc:creator>
  <cp:lastModifiedBy>Lazar</cp:lastModifiedBy>
  <cp:revision>26</cp:revision>
  <dcterms:created xsi:type="dcterms:W3CDTF">2016-06-16T21:07:46Z</dcterms:created>
  <dcterms:modified xsi:type="dcterms:W3CDTF">2016-06-16T23:35:15Z</dcterms:modified>
</cp:coreProperties>
</file>