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sldIdLst>
    <p:sldId id="264" r:id="rId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14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13A608-BAA8-456D-974F-15032AF46956}" type="datetimeFigureOut">
              <a:rPr lang="sr-Latn-RS" smtClean="0"/>
              <a:t>4.12.2016.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12D24-163B-4949-8094-7EC987889621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627456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912D24-163B-4949-8094-7EC987889621}" type="slidenum">
              <a:rPr lang="sr-Latn-RS" smtClean="0">
                <a:solidFill>
                  <a:prstClr val="black"/>
                </a:solidFill>
              </a:rPr>
              <a:pPr/>
              <a:t>1</a:t>
            </a:fld>
            <a:endParaRPr lang="sr-Latn-R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11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3CBBC9F8-620F-49E8-AC98-E304BEE7E187}" type="datetime1">
              <a:rPr lang="sr-Latn-RS" smtClean="0"/>
              <a:t>4.12.2016.</a:t>
            </a:fld>
            <a:endParaRPr lang="sr-Latn-R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Latn-RS" dirty="0" smtClean="0"/>
              <a:t>Visoka poslovna škola strukovnih studija Leskovac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496913FF-1470-4DD2-A4DF-2BBEA10DC37E}" type="slidenum">
              <a:rPr lang="sr-Latn-RS" smtClean="0"/>
              <a:pPr/>
              <a:t>‹#›</a:t>
            </a:fld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831302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8806753D-D337-4177-8A2F-031C8F14DF81}" type="datetime1">
              <a:rPr lang="sr-Latn-RS" smtClean="0"/>
              <a:t>4.12.2016.</a:t>
            </a:fld>
            <a:endParaRPr lang="sr-Latn-R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Latn-RS" dirty="0" smtClean="0"/>
              <a:t>Visoka poslovna škola strukovnih studija Leskovac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496913FF-1470-4DD2-A4DF-2BBEA10DC37E}" type="slidenum">
              <a:rPr lang="sr-Latn-RS" smtClean="0"/>
              <a:pPr/>
              <a:t>‹#›</a:t>
            </a:fld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311478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F5D94766-90BA-4D5B-8EF5-A23C65D7D37B}" type="datetime1">
              <a:rPr lang="sr-Latn-RS" smtClean="0"/>
              <a:t>4.12.2016.</a:t>
            </a:fld>
            <a:endParaRPr lang="sr-Latn-R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Latn-RS" dirty="0" smtClean="0"/>
              <a:t>Visoka poslovna škola strukovnih studija Leskovac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496913FF-1470-4DD2-A4DF-2BBEA10DC37E}" type="slidenum">
              <a:rPr lang="sr-Latn-RS" smtClean="0"/>
              <a:pPr/>
              <a:t>‹#›</a:t>
            </a:fld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3963465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649F3F98-E44B-480E-9D85-B6285DBDC902}" type="datetime1">
              <a:rPr lang="sr-Latn-RS" smtClean="0"/>
              <a:t>4.12.2016.</a:t>
            </a:fld>
            <a:endParaRPr lang="sr-Latn-R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Latn-RS" dirty="0" smtClean="0"/>
              <a:t>Visoka poslovna škola strukovnih studija Leskovac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496913FF-1470-4DD2-A4DF-2BBEA10DC37E}" type="slidenum">
              <a:rPr lang="sr-Latn-RS" smtClean="0"/>
              <a:pPr/>
              <a:t>‹#›</a:t>
            </a:fld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3255831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1BA88B55-B602-4C4B-9CBB-5C0A0A74D5E9}" type="datetime1">
              <a:rPr lang="sr-Latn-RS" smtClean="0"/>
              <a:t>4.12.2016.</a:t>
            </a:fld>
            <a:endParaRPr lang="sr-Latn-R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Latn-RS" dirty="0" smtClean="0"/>
              <a:t>Visoka poslovna škola strukovnih studija Leskovac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496913FF-1470-4DD2-A4DF-2BBEA10DC37E}" type="slidenum">
              <a:rPr lang="sr-Latn-RS" smtClean="0"/>
              <a:pPr/>
              <a:t>‹#›</a:t>
            </a:fld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287330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53BE125C-AE8C-492F-B4EE-23A89B604779}" type="datetime1">
              <a:rPr lang="sr-Latn-RS" smtClean="0"/>
              <a:t>4.12.2016.</a:t>
            </a:fld>
            <a:endParaRPr lang="sr-Latn-R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Latn-RS" dirty="0" smtClean="0"/>
              <a:t>Visoka poslovna škola strukovnih studija Leskovac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496913FF-1470-4DD2-A4DF-2BBEA10DC37E}" type="slidenum">
              <a:rPr lang="sr-Latn-RS" smtClean="0"/>
              <a:pPr/>
              <a:t>‹#›</a:t>
            </a:fld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05178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8DD61CF0-CD39-4B7D-8CEB-80DC7D3AD6F8}" type="datetime1">
              <a:rPr lang="sr-Latn-RS" smtClean="0"/>
              <a:t>4.12.2016.</a:t>
            </a:fld>
            <a:endParaRPr lang="sr-Latn-R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Latn-RS" dirty="0" smtClean="0"/>
              <a:t>Visoka poslovna škola strukovnih studija Leskovac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496913FF-1470-4DD2-A4DF-2BBEA10DC37E}" type="slidenum">
              <a:rPr lang="sr-Latn-RS" smtClean="0"/>
              <a:pPr/>
              <a:t>‹#›</a:t>
            </a:fld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493433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27FAF6C0-7EC0-46B4-A547-D4721CFB2268}" type="datetime1">
              <a:rPr lang="sr-Latn-RS" smtClean="0"/>
              <a:t>4.12.2016.</a:t>
            </a:fld>
            <a:endParaRPr lang="sr-Latn-R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Latn-RS" dirty="0" smtClean="0"/>
              <a:t>Visoka poslovna škola strukovnih studija Leskovac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496913FF-1470-4DD2-A4DF-2BBEA10DC37E}" type="slidenum">
              <a:rPr lang="sr-Latn-RS" smtClean="0"/>
              <a:pPr/>
              <a:t>‹#›</a:t>
            </a:fld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3981657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B920E1F4-E576-4C1B-8DD5-C12F58772F55}" type="datetime1">
              <a:rPr lang="sr-Latn-RS" smtClean="0"/>
              <a:t>4.12.2016.</a:t>
            </a:fld>
            <a:endParaRPr lang="sr-Latn-R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Latn-RS" dirty="0" smtClean="0"/>
              <a:t>Visoka poslovna škola strukovnih studija Leskovac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496913FF-1470-4DD2-A4DF-2BBEA10DC37E}" type="slidenum">
              <a:rPr lang="sr-Latn-RS" smtClean="0"/>
              <a:pPr/>
              <a:t>‹#›</a:t>
            </a:fld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41906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AFC35F39-CE28-4026-B620-7061A227A1F7}" type="datetime1">
              <a:rPr lang="sr-Latn-RS" smtClean="0"/>
              <a:t>4.12.2016.</a:t>
            </a:fld>
            <a:endParaRPr lang="sr-Latn-R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Latn-RS" dirty="0" smtClean="0"/>
              <a:t>Visoka poslovna škola strukovnih studija Leskovac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496913FF-1470-4DD2-A4DF-2BBEA10DC37E}" type="slidenum">
              <a:rPr lang="sr-Latn-RS" smtClean="0"/>
              <a:pPr/>
              <a:t>‹#›</a:t>
            </a:fld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729641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C38B2157-B29C-4B56-B21E-BBA71F342B50}" type="datetime1">
              <a:rPr lang="sr-Latn-RS" smtClean="0"/>
              <a:t>4.12.2016.</a:t>
            </a:fld>
            <a:endParaRPr lang="sr-Latn-R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Latn-RS" dirty="0" smtClean="0"/>
              <a:t>Visoka poslovna škola strukovnih studija Leskovac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Roboto Slab" pitchFamily="2" charset="0"/>
                <a:ea typeface="Roboto Slab" pitchFamily="2" charset="0"/>
              </a:defRPr>
            </a:lvl1pPr>
          </a:lstStyle>
          <a:p>
            <a:fld id="{496913FF-1470-4DD2-A4DF-2BBEA10DC37E}" type="slidenum">
              <a:rPr lang="sr-Latn-RS" smtClean="0"/>
              <a:pPr/>
              <a:t>‹#›</a:t>
            </a:fld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843138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33" b="20555"/>
          <a:stretch/>
        </p:blipFill>
        <p:spPr>
          <a:xfrm>
            <a:off x="1442431" y="1905794"/>
            <a:ext cx="9307138" cy="4191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sr-Latn-R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sr-Latn-R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rgbClr val="A01414"/>
                </a:solidFill>
              </a:defRPr>
            </a:lvl1pPr>
          </a:lstStyle>
          <a:p>
            <a:fld id="{14B3282C-F03B-42BE-9B27-D08A4D8CFA36}" type="datetime1">
              <a:rPr lang="sr-Latn-RS" smtClean="0"/>
              <a:t>4.12.2016.</a:t>
            </a:fld>
            <a:endParaRPr lang="sr-Latn-R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A01414"/>
                </a:solidFill>
                <a:latin typeface="Roboto Slab" pitchFamily="2" charset="0"/>
                <a:ea typeface="Roboto Slab" pitchFamily="2" charset="0"/>
              </a:defRPr>
            </a:lvl1pPr>
          </a:lstStyle>
          <a:p>
            <a:r>
              <a:rPr lang="sr-Latn-RS" dirty="0" smtClean="0"/>
              <a:t>Visoka poslovna škola strukovnih studija Leskovac</a:t>
            </a:r>
            <a:endParaRPr lang="sr-Latn-R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rgbClr val="A01414"/>
                </a:solidFill>
              </a:defRPr>
            </a:lvl1pPr>
          </a:lstStyle>
          <a:p>
            <a:fld id="{496913FF-1470-4DD2-A4DF-2BBEA10DC37E}" type="slidenum">
              <a:rPr lang="sr-Latn-RS" smtClean="0"/>
              <a:pPr/>
              <a:t>‹#›</a:t>
            </a:fld>
            <a:endParaRPr lang="sr-Latn-RS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38200" y="1660968"/>
            <a:ext cx="8676250" cy="0"/>
          </a:xfrm>
          <a:prstGeom prst="line">
            <a:avLst/>
          </a:prstGeom>
          <a:ln w="127000" cmpd="sng">
            <a:solidFill>
              <a:srgbClr val="A014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8877300" y="1660968"/>
            <a:ext cx="637150" cy="0"/>
          </a:xfrm>
          <a:prstGeom prst="line">
            <a:avLst/>
          </a:prstGeom>
          <a:ln w="127000" cmpd="sng">
            <a:solidFill>
              <a:srgbClr val="A0141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841" y="310609"/>
            <a:ext cx="1637959" cy="1409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170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A01414"/>
          </a:solidFill>
          <a:latin typeface="Roboto Slab" pitchFamily="2" charset="0"/>
          <a:ea typeface="Roboto Slab" pitchFamily="2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A01414"/>
          </a:solidFill>
          <a:latin typeface="Roboto Slab" pitchFamily="2" charset="0"/>
          <a:ea typeface="Roboto Slab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A01414"/>
          </a:solidFill>
          <a:latin typeface="Roboto Slab" pitchFamily="2" charset="0"/>
          <a:ea typeface="Roboto Slab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A01414"/>
          </a:solidFill>
          <a:latin typeface="Roboto Slab" pitchFamily="2" charset="0"/>
          <a:ea typeface="Roboto Slab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A01414"/>
          </a:solidFill>
          <a:latin typeface="Roboto Slab" pitchFamily="2" charset="0"/>
          <a:ea typeface="Roboto Slab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A01414"/>
          </a:solidFill>
          <a:latin typeface="Roboto Slab" pitchFamily="2" charset="0"/>
          <a:ea typeface="Roboto Slab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gif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8666408" cy="1325563"/>
          </a:xfrm>
        </p:spPr>
        <p:txBody>
          <a:bodyPr/>
          <a:lstStyle/>
          <a:p>
            <a:r>
              <a:rPr lang="pl-PL" dirty="0"/>
              <a:t>Aktivna mrežna </a:t>
            </a:r>
            <a:r>
              <a:rPr lang="pl-PL" dirty="0" smtClean="0"/>
              <a:t>oprema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28600" lvl="2">
              <a:spcBef>
                <a:spcPts val="1000"/>
              </a:spcBef>
            </a:pPr>
            <a:r>
              <a:rPr lang="sr-Latn-RS" sz="2800" dirty="0" smtClean="0"/>
              <a:t>U </a:t>
            </a:r>
            <a:r>
              <a:rPr lang="sr-Latn-RS" sz="2800" dirty="0"/>
              <a:t>složenijim računarskim mrežama </a:t>
            </a:r>
            <a:r>
              <a:rPr lang="sr-Latn-RS" sz="2800" dirty="0" smtClean="0"/>
              <a:t>u komunikaciji </a:t>
            </a:r>
            <a:r>
              <a:rPr lang="sr-Latn-RS" sz="2800" dirty="0"/>
              <a:t>obično posreduje manji ili veći broj </a:t>
            </a:r>
            <a:r>
              <a:rPr lang="sr-Latn-RS" sz="2800" b="1" u="sng" dirty="0"/>
              <a:t>mrežnih </a:t>
            </a:r>
            <a:r>
              <a:rPr lang="sr-Latn-RS" sz="2800" b="1" u="sng" dirty="0" smtClean="0"/>
              <a:t>uređaja</a:t>
            </a:r>
          </a:p>
          <a:p>
            <a:pPr marL="228600" lvl="2">
              <a:spcBef>
                <a:spcPts val="1000"/>
              </a:spcBef>
            </a:pPr>
            <a:r>
              <a:rPr lang="sr-Latn-RS" sz="2600" dirty="0"/>
              <a:t>Mrežni uređaji </a:t>
            </a:r>
            <a:r>
              <a:rPr lang="sr-Latn-RS" sz="2600" dirty="0" smtClean="0"/>
              <a:t>čine aktivne </a:t>
            </a:r>
            <a:r>
              <a:rPr lang="sr-Latn-RS" sz="2600" dirty="0"/>
              <a:t>komponente računarskih </a:t>
            </a:r>
            <a:r>
              <a:rPr lang="sr-Latn-RS" sz="2600" dirty="0" smtClean="0"/>
              <a:t>mreža</a:t>
            </a:r>
            <a:endParaRPr lang="sr-Latn-RS" sz="2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2EDD8-9E4A-44BA-9A5D-FBBA7E6C748C}" type="datetime1">
              <a:rPr lang="sr-Latn-RS" smtClean="0"/>
              <a:pPr/>
              <a:t>4.12.2016.</a:t>
            </a:fld>
            <a:endParaRPr lang="sr-Latn-R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Latn-RS" dirty="0" smtClean="0"/>
              <a:t>Visoka poslovna škola strukovnih studija Leskovac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6913FF-1470-4DD2-A4DF-2BBEA10DC37E}" type="slidenum">
              <a:rPr lang="sr-Latn-RS" smtClean="0"/>
              <a:pPr/>
              <a:t>1</a:t>
            </a:fld>
            <a:endParaRPr lang="sr-Latn-R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091" y="3206288"/>
            <a:ext cx="1443321" cy="169890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163" y="3424198"/>
            <a:ext cx="1686959" cy="126521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873" y="3545409"/>
            <a:ext cx="2590800" cy="11091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6091" y="4924187"/>
            <a:ext cx="2615666" cy="147131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657" y="4722063"/>
            <a:ext cx="2745943" cy="154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65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33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Roboto Slab</vt:lpstr>
      <vt:lpstr>Office Theme</vt:lpstr>
      <vt:lpstr>Aktivna mrežna oprema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Lazar</dc:creator>
  <cp:lastModifiedBy>Lazar</cp:lastModifiedBy>
  <cp:revision>133</cp:revision>
  <dcterms:created xsi:type="dcterms:W3CDTF">2016-11-27T22:28:31Z</dcterms:created>
  <dcterms:modified xsi:type="dcterms:W3CDTF">2016-12-04T21:42:51Z</dcterms:modified>
</cp:coreProperties>
</file>