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23D5-8A35-4770-82FA-43210F5CA4EE}" type="datetimeFigureOut">
              <a:rPr lang="sr-Latn-RS" smtClean="0"/>
              <a:t>12.12.2016.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B3512-BFCF-44FD-8DC2-373E06151E7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4189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B3512-BFCF-44FD-8DC2-373E06151E78}" type="slidenum">
              <a:rPr lang="sr-Latn-RS" smtClean="0"/>
              <a:t>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2973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B3512-BFCF-44FD-8DC2-373E06151E78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5660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9F1B-66F4-48DF-8659-0AD19FD0FB1C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158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DA03-CF07-4334-BF5D-13BEAE3BEE92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553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E85E4-E000-435B-82CA-D6EC62820E93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414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FC4E-72ED-464F-8A3E-22EDA429C60D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6558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3D2CD-07A7-4BC1-912D-34EF68ED8293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279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FAAD-5219-456E-BC86-C3582AEEDCDB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9141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E20D0-CC84-408B-B733-CA693837D257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4721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11941-DF4A-4FAF-9E4C-5EA19DBB0632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4261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AA34E-2C56-4D74-9621-5CFDAC6F02E2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0237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74C0-6551-4D27-A78E-22127EC796F5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673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D5A9-70FF-4B91-8522-05E465C48ECC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4974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CFD96-449D-4759-9780-31D8C4CE13E2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7966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41B0-5BA9-42FA-AC79-CE9D553FCCC0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9173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87557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DD1D4-5F0F-498A-84FC-A140B5FC214C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5535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4412-E0B6-44AD-BA03-271844F09F12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670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28474-3980-4663-B8B2-6DE69382BA69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9041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7458F75-F812-4121-B839-40BC27400087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056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hf hdr="0" ft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Informatika</a:t>
            </a:r>
            <a:endParaRPr lang="sr-Latn-R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PowerPoint 2013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85491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ight Arrow 13"/>
          <p:cNvSpPr/>
          <p:nvPr/>
        </p:nvSpPr>
        <p:spPr>
          <a:xfrm>
            <a:off x="5020610" y="2725493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2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10</a:t>
            </a:fld>
            <a:endParaRPr lang="sr-Latn-RS"/>
          </a:p>
        </p:txBody>
      </p:sp>
      <p:sp>
        <p:nvSpPr>
          <p:cNvPr id="11" name="Right Arrow 10"/>
          <p:cNvSpPr/>
          <p:nvPr/>
        </p:nvSpPr>
        <p:spPr>
          <a:xfrm>
            <a:off x="6044478" y="2728710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3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4102995" y="2728710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4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185380" y="2728710"/>
            <a:ext cx="2550017" cy="1403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STRELICA BROJ 1</a:t>
            </a:r>
            <a:endParaRPr lang="sr-Latn-R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6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11</a:t>
            </a:fld>
            <a:endParaRPr lang="sr-Latn-RS"/>
          </a:p>
        </p:txBody>
      </p:sp>
      <p:sp>
        <p:nvSpPr>
          <p:cNvPr id="2" name="Rectangle 1"/>
          <p:cNvSpPr/>
          <p:nvPr/>
        </p:nvSpPr>
        <p:spPr>
          <a:xfrm>
            <a:off x="2884869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9" name="Rectangle 8"/>
          <p:cNvSpPr/>
          <p:nvPr/>
        </p:nvSpPr>
        <p:spPr>
          <a:xfrm>
            <a:off x="4994857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0" name="Rectangle 9"/>
          <p:cNvSpPr/>
          <p:nvPr/>
        </p:nvSpPr>
        <p:spPr>
          <a:xfrm>
            <a:off x="6641207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12" name="Rectangle 11"/>
          <p:cNvSpPr/>
          <p:nvPr/>
        </p:nvSpPr>
        <p:spPr>
          <a:xfrm>
            <a:off x="9472412" y="2573628"/>
            <a:ext cx="1159098" cy="11590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6124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Video zapis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74C0-6551-4D27-A78E-22127EC796F5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12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3675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b="1" dirty="0" smtClean="0">
                <a:latin typeface="Calibri" panose="020F0502020204030204" pitchFamily="34" charset="0"/>
              </a:rPr>
              <a:t>Šta </a:t>
            </a:r>
            <a:r>
              <a:rPr lang="sr-Latn-RS" sz="4800" b="1" dirty="0">
                <a:latin typeface="Calibri" panose="020F0502020204030204" pitchFamily="34" charset="0"/>
              </a:rPr>
              <a:t>je Microsoft Office </a:t>
            </a:r>
            <a:r>
              <a:rPr lang="sr-Latn-RS" sz="4800" b="1" dirty="0" smtClean="0">
                <a:latin typeface="Calibri" panose="020F0502020204030204" pitchFamily="34" charset="0"/>
              </a:rPr>
              <a:t>PowerPoint?</a:t>
            </a:r>
            <a:endParaRPr lang="sr-Latn-RS" sz="4800" b="1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800" i="1" dirty="0">
                <a:latin typeface="Calibri" panose="020F0502020204030204" pitchFamily="34" charset="0"/>
              </a:rPr>
              <a:t>Microsoft Office PowerPoint je program za izradu prezentacija i sastavni je </a:t>
            </a:r>
            <a:r>
              <a:rPr lang="sr-Latn-RS" sz="2800" i="1" dirty="0" smtClean="0">
                <a:latin typeface="Calibri" panose="020F0502020204030204" pitchFamily="34" charset="0"/>
              </a:rPr>
              <a:t>deo </a:t>
            </a:r>
            <a:r>
              <a:rPr lang="sr-Latn-RS" sz="2800" i="1" dirty="0">
                <a:latin typeface="Calibri" panose="020F0502020204030204" pitchFamily="34" charset="0"/>
              </a:rPr>
              <a:t>programskog paketa Microsoft Office. PowerPoint je jedan od najjednostavnijih </a:t>
            </a:r>
            <a:r>
              <a:rPr lang="sr-Latn-RS" sz="2800" i="1" dirty="0" smtClean="0">
                <a:latin typeface="Calibri" panose="020F0502020204030204" pitchFamily="34" charset="0"/>
              </a:rPr>
              <a:t>računarskih </a:t>
            </a:r>
            <a:r>
              <a:rPr lang="sr-Latn-RS" sz="2800" i="1" dirty="0">
                <a:latin typeface="Calibri" panose="020F0502020204030204" pitchFamily="34" charset="0"/>
              </a:rPr>
              <a:t>programa</a:t>
            </a:r>
            <a:r>
              <a:rPr lang="sr-Latn-RS" sz="2800" i="1" dirty="0" smtClean="0">
                <a:latin typeface="Calibri" panose="020F0502020204030204" pitchFamily="34" charset="0"/>
              </a:rPr>
              <a:t>.</a:t>
            </a:r>
            <a:endParaRPr lang="sr-Latn-RS" sz="2800" i="1" dirty="0">
              <a:latin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0444A-5B80-4485-85BA-6EAEEDC82681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2</a:t>
            </a:fld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68698" cy="176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5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800" b="1" dirty="0">
                <a:solidFill>
                  <a:prstClr val="black"/>
                </a:solidFill>
                <a:latin typeface="Calibri" panose="020F0502020204030204" pitchFamily="34" charset="0"/>
              </a:rPr>
              <a:t>Šta je Microsoft Office PowerPoint?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pl-PL" sz="3600" b="1" dirty="0">
                <a:latin typeface="Calibri" panose="020F0502020204030204" pitchFamily="34" charset="0"/>
              </a:rPr>
              <a:t>Microsoft Office PowerPoint  </a:t>
            </a:r>
            <a:r>
              <a:rPr lang="pl-PL" sz="3600" b="1" dirty="0" smtClean="0">
                <a:latin typeface="Calibri" panose="020F0502020204030204" pitchFamily="34" charset="0"/>
              </a:rPr>
              <a:t>jednako </a:t>
            </a:r>
            <a:r>
              <a:rPr lang="pl-PL" sz="3600" b="1" dirty="0">
                <a:latin typeface="Calibri" panose="020F0502020204030204" pitchFamily="34" charset="0"/>
              </a:rPr>
              <a:t>je koristan u poslovnom </a:t>
            </a:r>
            <a:r>
              <a:rPr lang="pl-PL" sz="3600" b="1" dirty="0" smtClean="0">
                <a:latin typeface="Calibri" panose="020F0502020204030204" pitchFamily="34" charset="0"/>
              </a:rPr>
              <a:t>svetu, </a:t>
            </a:r>
            <a:r>
              <a:rPr lang="pl-PL" sz="3600" b="1" dirty="0">
                <a:latin typeface="Calibri" panose="020F0502020204030204" pitchFamily="34" charset="0"/>
              </a:rPr>
              <a:t>kao i </a:t>
            </a:r>
            <a:r>
              <a:rPr lang="pl-PL" sz="3600" b="1" dirty="0" smtClean="0">
                <a:latin typeface="Calibri" panose="020F0502020204030204" pitchFamily="34" charset="0"/>
              </a:rPr>
              <a:t>u učionicama</a:t>
            </a:r>
            <a:r>
              <a:rPr lang="pl-PL" sz="3600" b="1" dirty="0">
                <a:latin typeface="Calibri" panose="020F0502020204030204" pitchFamily="34" charset="0"/>
              </a:rPr>
              <a:t>, te je najrašireniji alat za izradu prezentacija</a:t>
            </a:r>
            <a:r>
              <a:rPr lang="pl-PL" sz="3600" b="1" dirty="0" smtClean="0">
                <a:latin typeface="Calibri" panose="020F0502020204030204" pitchFamily="34" charset="0"/>
              </a:rPr>
              <a:t>.</a:t>
            </a:r>
            <a:endParaRPr lang="pl-PL" sz="3600" b="1" dirty="0">
              <a:latin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709F-632E-487E-9ED0-6E1796C8D2CE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5519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300" dirty="0">
                <a:latin typeface="Arial Black" panose="020B0A04020102020204" pitchFamily="34" charset="0"/>
              </a:rPr>
              <a:t>Kako pokrenuti PowerPoint?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34" y="2667000"/>
            <a:ext cx="2490820" cy="31242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897" y="2667000"/>
            <a:ext cx="2482406" cy="3124200"/>
          </a:xfr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1F02B-3801-48BC-AA40-73C9DAFC3A77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8549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6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Elementi radnog okruženja</a:t>
            </a:r>
            <a:endParaRPr lang="sr-Latn-RS" sz="6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sr-Latn-RS" dirty="0"/>
              <a:t>Tasteri za manipulaciju </a:t>
            </a:r>
            <a:r>
              <a:rPr lang="sr-Latn-RS" dirty="0" smtClean="0"/>
              <a:t>prozorom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Latn-RS" dirty="0"/>
              <a:t>Naslovna </a:t>
            </a:r>
            <a:r>
              <a:rPr lang="sr-Latn-RS" dirty="0" smtClean="0"/>
              <a:t>traka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Latn-RS" dirty="0" smtClean="0"/>
              <a:t>Kartice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dirty="0"/>
              <a:t>Traka s alatima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dirty="0"/>
              <a:t>Polja za unos sadržaja</a:t>
            </a:r>
            <a:endParaRPr lang="sr-Latn-R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LcPeriod"/>
            </a:pPr>
            <a:r>
              <a:rPr lang="sr-Latn-RS" dirty="0"/>
              <a:t>Tačka umetanja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Prikaz </a:t>
            </a:r>
            <a:r>
              <a:rPr lang="sr-Latn-RS" dirty="0" smtClean="0"/>
              <a:t>minijatura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Polje za beleške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Trake za horizontalnu i vertikalnu navigaciju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Statusna </a:t>
            </a:r>
            <a:r>
              <a:rPr lang="sr-Latn-RS" dirty="0" smtClean="0"/>
              <a:t>traka</a:t>
            </a:r>
            <a:endParaRPr lang="sr-Latn-R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6841-9E43-479E-AF01-27CC6E1FC7E0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723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DD1D4-5F0F-498A-84FC-A140B5FC214C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6</a:t>
            </a:fld>
            <a:endParaRPr lang="sr-Latn-R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774" y="2260303"/>
            <a:ext cx="2340000" cy="23373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289" y="2259000"/>
            <a:ext cx="234000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24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 smtClean="0"/>
              <a:t>PowerPoint 2007</a:t>
            </a:r>
            <a:endParaRPr lang="sr-Latn-R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69739124"/>
              </p:ext>
            </p:extLst>
          </p:nvPr>
        </p:nvGraphicFramePr>
        <p:xfrm>
          <a:off x="1484313" y="3335338"/>
          <a:ext cx="4894264" cy="22250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223566"/>
                <a:gridCol w="1223566"/>
                <a:gridCol w="1223566"/>
                <a:gridCol w="1223566"/>
              </a:tblGrid>
              <a:tr h="370840"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sr-Latn-RS" dirty="0" smtClean="0"/>
              <a:t>PowerPoint 2010</a:t>
            </a:r>
            <a:endParaRPr lang="sr-Latn-R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66925504"/>
              </p:ext>
            </p:extLst>
          </p:nvPr>
        </p:nvGraphicFramePr>
        <p:xfrm>
          <a:off x="6607175" y="3335338"/>
          <a:ext cx="4895850" cy="2225040"/>
        </p:xfrm>
        <a:graphic>
          <a:graphicData uri="http://schemas.openxmlformats.org/drawingml/2006/table">
            <a:tbl>
              <a:tblPr firstRow="1" bandRow="1"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979170"/>
                <a:gridCol w="979170"/>
                <a:gridCol w="979170"/>
                <a:gridCol w="979170"/>
                <a:gridCol w="979170"/>
              </a:tblGrid>
              <a:tr h="370840"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A992A-462B-4CAC-A8A8-06D935AA1702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5436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Arial Black" panose="020B0A04020102020204" pitchFamily="34" charset="0"/>
              </a:rPr>
              <a:t>Ikonice PowerPoint-a</a:t>
            </a:r>
            <a:endParaRPr lang="sr-Latn-RS" dirty="0">
              <a:latin typeface="Arial Black" panose="020B0A040201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8</a:t>
            </a:fld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991315"/>
            <a:ext cx="2438400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67" y="3664238"/>
            <a:ext cx="24384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502" y="2061368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Arial Black" panose="020B0A04020102020204" pitchFamily="34" charset="0"/>
              </a:rPr>
              <a:t>Ikonice PowerPoint-a</a:t>
            </a:r>
            <a:endParaRPr lang="sr-Latn-RS" dirty="0">
              <a:latin typeface="Arial Black" panose="020B0A040201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12.12.2016.</a:t>
            </a:fld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9</a:t>
            </a:fld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991315"/>
            <a:ext cx="2438400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667" y="3664238"/>
            <a:ext cx="24384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502" y="2061368"/>
            <a:ext cx="1943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166</TotalTime>
  <Words>145</Words>
  <Application>Microsoft Office PowerPoint</Application>
  <PresentationFormat>Widescreen</PresentationFormat>
  <Paragraphs>51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Corbel</vt:lpstr>
      <vt:lpstr>Times New Roman</vt:lpstr>
      <vt:lpstr>Wingdings</vt:lpstr>
      <vt:lpstr>Parallax</vt:lpstr>
      <vt:lpstr>Informatika</vt:lpstr>
      <vt:lpstr>Šta je Microsoft Office PowerPoint?</vt:lpstr>
      <vt:lpstr>Šta je Microsoft Office PowerPoint?</vt:lpstr>
      <vt:lpstr>Kako pokrenuti PowerPoint?</vt:lpstr>
      <vt:lpstr>Elementi radnog okruženja</vt:lpstr>
      <vt:lpstr>PowerPoint Presentation</vt:lpstr>
      <vt:lpstr>PowerPoint Presentation</vt:lpstr>
      <vt:lpstr>Ikonice PowerPoint-a</vt:lpstr>
      <vt:lpstr>Ikonice PowerPoint-a</vt:lpstr>
      <vt:lpstr>PowerPoint Presentation</vt:lpstr>
      <vt:lpstr>PowerPoint Presentation</vt:lpstr>
      <vt:lpstr>Video zapis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Lazar</dc:creator>
  <cp:lastModifiedBy>Lazar</cp:lastModifiedBy>
  <cp:revision>39</cp:revision>
  <dcterms:created xsi:type="dcterms:W3CDTF">2016-06-16T21:07:46Z</dcterms:created>
  <dcterms:modified xsi:type="dcterms:W3CDTF">2016-12-12T01:23:27Z</dcterms:modified>
</cp:coreProperties>
</file>