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2792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1656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2397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00044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2106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71696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9064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1336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6740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799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05044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C1D2-0052-4A6D-9975-38B04590DB55}" type="datetimeFigureOut">
              <a:rPr lang="sr-Latn-RS" smtClean="0"/>
              <a:t>13.12.2020.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2C0B4-5655-4CA4-969B-AAA20A46C1EE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2221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b="1" dirty="0" smtClean="0"/>
              <a:t>GRAFIKONI I DIJAGRAMI</a:t>
            </a:r>
            <a:endParaRPr lang="sr-Latn-R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150" y="1030288"/>
            <a:ext cx="52197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3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Broj studenata po studijskim programima</a:t>
            </a:r>
            <a:endParaRPr lang="sr-Latn-R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383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8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GRAFIKONI I DIJAGRAMI</vt:lpstr>
      <vt:lpstr>Broj studenata po studijskim programima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GRAFIKONI I DIJAGRAMI</dc:title>
  <dc:creator>Lazar</dc:creator>
  <cp:lastModifiedBy>Laki</cp:lastModifiedBy>
  <cp:revision>10</cp:revision>
  <dcterms:created xsi:type="dcterms:W3CDTF">2016-12-19T21:56:23Z</dcterms:created>
  <dcterms:modified xsi:type="dcterms:W3CDTF">2020-12-13T13:45:38Z</dcterms:modified>
</cp:coreProperties>
</file>